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810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56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9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7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80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3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1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7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5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3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4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3C93-8AC5-43BD-81B5-F94CBD720F0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5C15-C0BA-46C1-98A2-55F1353F4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7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736x/da/b6/d6/dab6d62f0b135fe65b6a269868094d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6"/>
            <a:ext cx="9252521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media.slid.es/uploads/685859/images/5928156/cb2013062612175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edia.slid.es/uploads/685859/images/5928156/cb2013062612175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media.slid.es/uploads/685859/images/5928156/cb20130626121754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media.slid.es/uploads/685859/images/5928156/cb20130626121754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media.slid.es/uploads/685859/images/5928156/cb20130626121754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980728"/>
            <a:ext cx="63135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Дзяржаўная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ўстанова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адукацыі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Глінішчанская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сярэдняя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школа </a:t>
            </a:r>
          </a:p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імя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І.П.Мележа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Школьны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музейны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пакой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“З </a:t>
            </a:r>
            <a:r>
              <a:rPr lang="be-BY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мінулага…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Глінішча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2022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1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1038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3170" y="260648"/>
            <a:ext cx="709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“Старым рэчам новыя магчымасці”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sun9-24.userapi.com/impg/khPn4WXxjKneHPgJWFTSB5WFilZ5fUP42VRXjA/zzVg1B4YrRA.jpg?size=1280x960&amp;quality=96&amp;sign=3ecd7b83101bf41fae95441993cd93d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3" y="119675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9.userapi.com/impg/3xGUrP4J3HxF4f0_AyuIStczW6LFJouR5Mpdlw/CMO5zW2uBys.jpg?size=1280x357&amp;quality=96&amp;sign=fb913d1ed73b07fc5c47c03c4eb9067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5" y="4433320"/>
            <a:ext cx="9198768" cy="25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48.userapi.com/impg/lAU_SITvxbVOGFQLYy-Hcdr1irEci1bPGdZGDQ/gBNwRVpgCKY.jpg?size=1280x960&amp;quality=96&amp;sign=ac18bd6e78414729e96d4e8322cb366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88" y="1175955"/>
            <a:ext cx="4104455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0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34" y="20615"/>
            <a:ext cx="9279746" cy="69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88640"/>
            <a:ext cx="532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Экскурсіі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79.userapi.com/impg/xW_oOujEXIFGCHYlCaoyv6x3v_Wk8CweR_NsXw/H57E_PZCtRY.jpg?size=1280x960&amp;quality=96&amp;sign=6d66061d3eba42a8dc660c6af5da358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6309"/>
            <a:ext cx="3918862" cy="29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5.userapi.com/impg/kfLIjmegPRM00pIpDHMRHvyQIsIE8QdjtNOHgw/rXeJ6afs1rE.jpg?size=1280x960&amp;quality=96&amp;sign=d73761585ca554ed7c1750fd6b65f38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6" y="886309"/>
            <a:ext cx="3942026" cy="29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6.userapi.com/impg/uGM8cqlnEY15TCEFfECP_EFZHhz_thMt-CZQUw/K7Fm3aPzxoY.jpg?size=1280x960&amp;quality=96&amp;sign=1d983729ce5ee0375f2ff8684f2d94e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30" y="3919673"/>
            <a:ext cx="3927762" cy="29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5" y="3903841"/>
            <a:ext cx="3938879" cy="295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2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4" y="1968"/>
            <a:ext cx="9165523" cy="685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9953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Экскурсіі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sun9-38.userapi.com/impg/fU_b-AGL3lRcsZW40VvV1lEYRkMWIKG48CeRKw/h5KGNjh52iU.jpg?size=1280x960&amp;quality=96&amp;sign=7eab462e7b6c9511ae764e96e87a63c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5" y="717838"/>
            <a:ext cx="4044642" cy="29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14" y="717839"/>
            <a:ext cx="4044641" cy="292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14" y="3717032"/>
            <a:ext cx="4001670" cy="300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sun9-19.userapi.com/impg/3BE6O1B2pTgUuAX0IRSC3yhBjLjpQ93Bc8njhw/zN-f12smyvU.jpg?size=1280x960&amp;quality=96&amp;sign=a61928bb761dbd27eb9aea8d5fbde84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1" y="3717032"/>
            <a:ext cx="4008570" cy="300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3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Часцей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азірайцеся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сябры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назад,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мінулае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пагасла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свечка на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покуці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бацькоўскай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хаце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лягчэй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ісці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наперад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будучыню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45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i?id=eb33ac363bd120648c4d612a299f01e3_l-457704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-169864"/>
            <a:ext cx="9571038" cy="71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76672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сваёй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зямлі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гісторыі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прадметаў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берагуць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памяць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продкаў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немагчыма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далейшае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развіццё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цяпло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ўспамінаў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звязвае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 з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мінулым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Займаючыся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пачынаеш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думаць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вечнае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адраджаешся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духоўна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Ідзе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абуджэнне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ад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сну,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ляноты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нашых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душ і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думак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абуджэння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гістарычнай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памяці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без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было і не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будзе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народа,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дзяржавы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7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9" y="-50501"/>
            <a:ext cx="9178801" cy="690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32656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пакой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дзейнічаў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спачатку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куток з 2018 года. Як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пакой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пачынае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дзейнічаць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2022 года.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Сабрана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169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экспанатаў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выкарыстоўваюцца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вучэбнай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выхаваўчай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рабоце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ўстановы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праходзяць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вучэбных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прадметах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класныя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гадзіны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разнастайныя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конкурсы.</a:t>
            </a: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Часта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музейныя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экспанаты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выкарыстоўваюцца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правядзення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пазакласных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мерапрыемстваў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звязаных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народнымі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традыцыямі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абрадамі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39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-169863"/>
            <a:ext cx="9571038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Мэта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работы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збіранне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захаванне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вывучэнне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рэчаў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даўніны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характарызуюць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матэрыяльную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духоўную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культуру,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побыт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сацыяльныя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адносіны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грамадскі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лад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нашага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народа.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Задачы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пашырыць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даследванні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гістарычнай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спадчыны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роднага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краю;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узнавіць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актывізаваць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паглыбіць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сістэматызаваць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веды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вучняў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народны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побыт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узмацніць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цікавасць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вучняў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багатай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народнай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спадчыны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выхоўваць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асобу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гуманістычным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светапоглядам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самастойным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мысленнем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развітым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пачуццём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нацыянальнай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асабістай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самапавагі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9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uprostim.com/wp-content/uploads/2021/03/image137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2" y="0"/>
            <a:ext cx="9153650" cy="685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116632"/>
            <a:ext cx="903649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“З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мінулага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…..”</a:t>
            </a:r>
          </a:p>
          <a:p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Профіль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змешаны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Адрас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247607, Гомельская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вобласць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Хойніцкі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раён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аг.Глінішча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вул.Савецкая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10</a:t>
            </a:r>
          </a:p>
          <a:p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Тэлефон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8-02346 30493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заснавання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студзеня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2022 года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падставе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якога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распараджэння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адкрыты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загад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№ 18 ад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13.01.2022 года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Колькасць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раздзелаў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экспазіцыі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“З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мінулага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….”: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раздзел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Этнаграфія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Спадчына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раздзел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e-BY" sz="2400" dirty="0" smtClean="0">
                <a:effectLst/>
                <a:latin typeface="Times New Roman"/>
                <a:ea typeface="Times New Roman"/>
              </a:rPr>
              <a:t>Вялікая Айчынная вайна “Боль і памяць беларускай зямлі</a:t>
            </a:r>
            <a:r>
              <a:rPr lang="be-BY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”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раздзел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400" dirty="0" smtClean="0">
                <a:effectLst/>
                <a:latin typeface="Times New Roman"/>
                <a:ea typeface="Times New Roman"/>
              </a:rPr>
              <a:t>“У гонар яго названа школа</a:t>
            </a:r>
            <a:r>
              <a:rPr lang="be-BY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раздзел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e-BY" sz="2400" dirty="0" smtClean="0">
                <a:effectLst/>
                <a:latin typeface="Times New Roman"/>
                <a:ea typeface="Times New Roman"/>
              </a:rPr>
              <a:t>“Школьныя гады цудоўныя”</a:t>
            </a:r>
            <a:endParaRPr lang="ru-RU" sz="1400" dirty="0" smtClean="0">
              <a:effectLst/>
              <a:latin typeface="Times New Roman"/>
              <a:ea typeface="Times New Roman"/>
            </a:endParaRP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раздзел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e-BY" sz="2400" dirty="0" smtClean="0">
                <a:effectLst/>
                <a:latin typeface="Times New Roman"/>
                <a:ea typeface="Times New Roman"/>
              </a:rPr>
              <a:t>“Старым рэчам новыя магчымасці”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Кіраўнік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музейнага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пакоя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Прыхач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Ігар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Сяргеевіч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5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uprostim.com/wp-content/uploads/2021/03/image137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255"/>
            <a:ext cx="9568492" cy="72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29782"/>
            <a:ext cx="4802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Этнаграфія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Спадчына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pic>
        <p:nvPicPr>
          <p:cNvPr id="4098" name="Picture 2" descr="https://sun9-37.userapi.com/impg/dc5J7qcBoomPz0dmjq7EgIzuXIx8fh7_BEjuOA/wTUuiNmJ5qE.jpg?size=1280x960&amp;quality=96&amp;sign=2db80121d6d266e15c170d48f4e71c8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82" y="3127303"/>
            <a:ext cx="4492213" cy="33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7.userapi.com/impg/dSp6cPDsdmers-la8HAFJh3IFHix5tT7q6IG0A/l2kBePyDNUs.jpg?size=1280x960&amp;quality=96&amp;sign=5da4c38572755bff659a8bb887299dd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4460718" cy="33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77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uprostim.com/wp-content/uploads/2021/03/image137-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0"/>
            <a:ext cx="9108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Вялікая Айчынная вайна </a:t>
            </a:r>
            <a:endParaRPr lang="be-BY" sz="28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be-BY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“</a:t>
            </a:r>
            <a:r>
              <a:rPr lang="be-BY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Боль і памяць беларускай зямлі”</a:t>
            </a: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5122" name="Picture 2" descr="https://sun9-25.userapi.com/impg/Q7IV8HCsl2iyUbjJg_bKBKHYruYXJXRY1_y2vA/MUnQqnzVefk.jpg?size=1280x960&amp;quality=96&amp;sign=2606c40a8fc1fd484333010310e14c2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9126"/>
            <a:ext cx="3452317" cy="25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5.userapi.com/impg/ZNU0zIDlrso69MQi41DHWjck072vH1qRKqmoHg/NMHL0a2KAVU.jpg?size=810x1080&amp;quality=96&amp;sign=c1e9066b7525bd145f836506fac102b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/>
          <a:stretch/>
        </p:blipFill>
        <p:spPr bwMode="auto">
          <a:xfrm>
            <a:off x="6037292" y="1772816"/>
            <a:ext cx="2999204" cy="375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8.userapi.com/impg/2LuW5MGPp-UdIzWbgH3-pZpljOoC86uk_zRXxQ/RUHfyUNrIrY.jpg?size=1280x960&amp;quality=96&amp;sign=0a23f305409b9d49d5c528b85032980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0803"/>
            <a:ext cx="3771274" cy="28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-169863"/>
            <a:ext cx="9571038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88640"/>
            <a:ext cx="5651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“У гонар яго названа школа”</a:t>
            </a:r>
          </a:p>
        </p:txBody>
      </p:sp>
      <p:pic>
        <p:nvPicPr>
          <p:cNvPr id="1028" name="Picture 4" descr="https://sun9-62.userapi.com/impg/Czi75lkYtN8YoLmFWDJ3OE5x1Aqd9DNEENkh3w/komdqrMXlqc.jpg?size=1280x960&amp;quality=96&amp;sign=3e2c4cf5776372fb2f19c08a7f695be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7" y="1196752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8.userapi.com/impg/6ODXSpbYLhP64qEnedU6DCaHG5HfiIMdi4JO9w/j3WB2AnEyq0.jpg?size=810x1080&amp;quality=96&amp;sign=4f8795ef958af48c43f6b1dc4491d89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90563" cy="49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64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-169863"/>
            <a:ext cx="9571038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9617" y="188639"/>
            <a:ext cx="5646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e-BY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“Школьныя гады цудоўныя”</a:t>
            </a:r>
            <a:endParaRPr lang="ru-RU" b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pic>
        <p:nvPicPr>
          <p:cNvPr id="2052" name="Picture 4" descr="https://sun9-41.userapi.com/impg/Mm93msws_rNM4Ni8Sr00TYT7bLfpENeLumbwFA/JuOw-MfcCzo.jpg?size=810x1080&amp;quality=96&amp;sign=fb0a293885b0792c56b36f77dd85870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6" y="1340768"/>
            <a:ext cx="3679414" cy="49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2.userapi.com/impg/11HjRana021VwVGLcxtoWFj5fQi1Wu8yg0e_6w/rNEm0BRAsUs.jpg?size=1280x960&amp;quality=96&amp;sign=02478898d2462e3783dc31b5c6efd6d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73" y="1906070"/>
            <a:ext cx="5033706" cy="37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096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200</Words>
  <Application>Microsoft Office PowerPoint</Application>
  <PresentationFormat>Экран (4:3)</PresentationFormat>
  <Paragraphs>52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2022-11-05T09:47:43Z</dcterms:created>
  <dcterms:modified xsi:type="dcterms:W3CDTF">2022-11-09T07:04:19Z</dcterms:modified>
</cp:coreProperties>
</file>